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83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32" autoAdjust="0"/>
    <p:restoredTop sz="94660"/>
  </p:normalViewPr>
  <p:slideViewPr>
    <p:cSldViewPr snapToGrid="0">
      <p:cViewPr>
        <p:scale>
          <a:sx n="90" d="100"/>
          <a:sy n="90" d="100"/>
        </p:scale>
        <p:origin x="1446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DB4B-2CF8-45A8-8ED8-9EE27C2A028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0CDE-C392-431A-AC86-82889339F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84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DB4B-2CF8-45A8-8ED8-9EE27C2A028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0CDE-C392-431A-AC86-82889339F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048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DB4B-2CF8-45A8-8ED8-9EE27C2A028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0CDE-C392-431A-AC86-82889339F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7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DB4B-2CF8-45A8-8ED8-9EE27C2A028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0CDE-C392-431A-AC86-82889339F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95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DB4B-2CF8-45A8-8ED8-9EE27C2A028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0CDE-C392-431A-AC86-82889339F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11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DB4B-2CF8-45A8-8ED8-9EE27C2A028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0CDE-C392-431A-AC86-82889339F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572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DB4B-2CF8-45A8-8ED8-9EE27C2A028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0CDE-C392-431A-AC86-82889339F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019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DB4B-2CF8-45A8-8ED8-9EE27C2A028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0CDE-C392-431A-AC86-82889339F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48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DB4B-2CF8-45A8-8ED8-9EE27C2A028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0CDE-C392-431A-AC86-82889339F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147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DB4B-2CF8-45A8-8ED8-9EE27C2A028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0CDE-C392-431A-AC86-82889339F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193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DB4B-2CF8-45A8-8ED8-9EE27C2A028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0CDE-C392-431A-AC86-82889339F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2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BDB4B-2CF8-45A8-8ED8-9EE27C2A0286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30CDE-C392-431A-AC86-82889339F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66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13EEC7-8BCC-1ACC-4DB3-3B6856362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106" y="4081464"/>
            <a:ext cx="2318468" cy="14503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3C01B1-5FBC-8095-4C2B-FEC377E8AC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7574" y="4120949"/>
            <a:ext cx="1915720" cy="13229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B1C657F-46FF-0674-32B3-1D694B337F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1119" y="5824935"/>
            <a:ext cx="2257425" cy="16287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AE5C97-CABA-CA01-6EA5-F116C2C547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3369" y="6230203"/>
            <a:ext cx="1599957" cy="1103066"/>
          </a:xfrm>
          <a:prstGeom prst="rect">
            <a:avLst/>
          </a:prstGeom>
          <a:effectLst/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5C37593B-9475-2471-E0DE-69D1E4A25B45}"/>
              </a:ext>
            </a:extLst>
          </p:cNvPr>
          <p:cNvSpPr/>
          <p:nvPr/>
        </p:nvSpPr>
        <p:spPr>
          <a:xfrm>
            <a:off x="1968185" y="5824934"/>
            <a:ext cx="1747837" cy="16287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F6D880D-9FBD-4C31-E761-74574E8371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0130" y="4013041"/>
            <a:ext cx="4331409" cy="37005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E1E5043-81D6-22ED-0FC4-A034D53792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4025" y="447171"/>
            <a:ext cx="4317514" cy="3553338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F39E189A-8485-E666-EA24-BF754E0B828E}"/>
              </a:ext>
            </a:extLst>
          </p:cNvPr>
          <p:cNvSpPr/>
          <p:nvPr/>
        </p:nvSpPr>
        <p:spPr>
          <a:xfrm>
            <a:off x="2074757" y="4188395"/>
            <a:ext cx="1360880" cy="1377525"/>
          </a:xfrm>
          <a:prstGeom prst="ellipse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4E032E0-D090-CB46-0E24-6F9A7ABE1A49}"/>
              </a:ext>
            </a:extLst>
          </p:cNvPr>
          <p:cNvSpPr/>
          <p:nvPr/>
        </p:nvSpPr>
        <p:spPr>
          <a:xfrm>
            <a:off x="2455265" y="7032380"/>
            <a:ext cx="946150" cy="203200"/>
          </a:xfrm>
          <a:prstGeom prst="round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D4505F-FC55-FFE0-FB6D-8DC69775A519}"/>
              </a:ext>
            </a:extLst>
          </p:cNvPr>
          <p:cNvSpPr txBox="1"/>
          <p:nvPr/>
        </p:nvSpPr>
        <p:spPr>
          <a:xfrm>
            <a:off x="2399936" y="7032380"/>
            <a:ext cx="10712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>
                <a:solidFill>
                  <a:schemeClr val="bg1"/>
                </a:solidFill>
                <a:latin typeface="Arial Narrow" panose="020B0606020202030204" pitchFamily="34" charset="0"/>
              </a:rPr>
              <a:t>Try Cloud 9 Risk Free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C7271E-28D8-9E1E-F050-36497D600BC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7121" y="625129"/>
            <a:ext cx="3169656" cy="10494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FE04CA3-DDF2-8614-4D53-E288FC04EF4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63083" y="2221479"/>
            <a:ext cx="1558645" cy="51608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E5C9FA4-E716-7596-4D65-6A949636E881}"/>
              </a:ext>
            </a:extLst>
          </p:cNvPr>
          <p:cNvSpPr/>
          <p:nvPr/>
        </p:nvSpPr>
        <p:spPr>
          <a:xfrm>
            <a:off x="3463963" y="6059899"/>
            <a:ext cx="1367344" cy="1842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A90BD2-55B4-C837-9105-0594DDEC13FC}"/>
              </a:ext>
            </a:extLst>
          </p:cNvPr>
          <p:cNvSpPr txBox="1"/>
          <p:nvPr/>
        </p:nvSpPr>
        <p:spPr>
          <a:xfrm>
            <a:off x="3401415" y="5999147"/>
            <a:ext cx="19409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 Day Risk-Free Trial.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7C8C0C-9057-C5CE-CB72-3A81E47240CE}"/>
              </a:ext>
            </a:extLst>
          </p:cNvPr>
          <p:cNvSpPr/>
          <p:nvPr/>
        </p:nvSpPr>
        <p:spPr>
          <a:xfrm>
            <a:off x="2590800" y="5824934"/>
            <a:ext cx="2751606" cy="3573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3D12658-6E7F-3236-812D-9C5DD1E60DBC}"/>
              </a:ext>
            </a:extLst>
          </p:cNvPr>
          <p:cNvSpPr txBox="1"/>
          <p:nvPr/>
        </p:nvSpPr>
        <p:spPr>
          <a:xfrm>
            <a:off x="1767135" y="5795854"/>
            <a:ext cx="4331409" cy="242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600" dirty="0">
                <a:solidFill>
                  <a:srgbClr val="0070C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CLOUD 9 SEAT CUSHION</a:t>
            </a:r>
            <a:endParaRPr lang="en-US" sz="16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1FBDC2-7407-3B97-E711-3D63990FD038}"/>
              </a:ext>
            </a:extLst>
          </p:cNvPr>
          <p:cNvSpPr txBox="1"/>
          <p:nvPr/>
        </p:nvSpPr>
        <p:spPr>
          <a:xfrm>
            <a:off x="2788359" y="5946364"/>
            <a:ext cx="2257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 Narrow" panose="020B0606020202030204" pitchFamily="34" charset="0"/>
                <a:cs typeface="Arial" panose="020B0604020202020204" pitchFamily="34" charset="0"/>
              </a:rPr>
              <a:t>Start your Journey To Back Pain Relief With Our </a:t>
            </a:r>
            <a:r>
              <a:rPr lang="en-US" sz="1000" b="1" dirty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90 Day Risk-Free Trial</a:t>
            </a:r>
            <a:endParaRPr lang="en-US" sz="1000" b="1" dirty="0">
              <a:solidFill>
                <a:srgbClr val="0070C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A38D23A-BF56-EA7D-DD88-A1029E0F1128}"/>
              </a:ext>
            </a:extLst>
          </p:cNvPr>
          <p:cNvSpPr/>
          <p:nvPr/>
        </p:nvSpPr>
        <p:spPr>
          <a:xfrm>
            <a:off x="2229394" y="5721532"/>
            <a:ext cx="3248297" cy="17321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0FF455A-0BFB-F0BE-1544-749E6E8D57F8}"/>
              </a:ext>
            </a:extLst>
          </p:cNvPr>
          <p:cNvSpPr txBox="1"/>
          <p:nvPr/>
        </p:nvSpPr>
        <p:spPr>
          <a:xfrm>
            <a:off x="2163199" y="7817621"/>
            <a:ext cx="350774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i="1" dirty="0">
                <a:latin typeface="Arial Nova Light" panose="020B0304020202020204" pitchFamily="34" charset="0"/>
              </a:rPr>
              <a:t>So comfy, feels like you’re sitting on a cloud!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D3545B-1231-22DC-549B-51E9BB2A2722}"/>
              </a:ext>
            </a:extLst>
          </p:cNvPr>
          <p:cNvSpPr/>
          <p:nvPr/>
        </p:nvSpPr>
        <p:spPr>
          <a:xfrm>
            <a:off x="2109788" y="2998566"/>
            <a:ext cx="3716854" cy="8648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E026448-3272-A8E0-D42B-71BB23D163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9394" y="3145645"/>
            <a:ext cx="3507744" cy="84370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D7109C8-2980-83A0-7AD1-58D001A2509A}"/>
              </a:ext>
            </a:extLst>
          </p:cNvPr>
          <p:cNvSpPr txBox="1"/>
          <p:nvPr/>
        </p:nvSpPr>
        <p:spPr>
          <a:xfrm>
            <a:off x="2128910" y="2838665"/>
            <a:ext cx="35077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Arial Nova Light" panose="020B0304020202020204" pitchFamily="34" charset="0"/>
              </a:rPr>
              <a:t>How The </a:t>
            </a:r>
            <a:r>
              <a:rPr lang="en-US" sz="1000" b="1" dirty="0">
                <a:latin typeface="Arial Black" panose="020B0A04020102020204" pitchFamily="34" charset="0"/>
              </a:rPr>
              <a:t>CLOUD 9 </a:t>
            </a:r>
            <a:r>
              <a:rPr lang="en-US" sz="1000" dirty="0">
                <a:latin typeface="Arial Nova Light" panose="020B0304020202020204" pitchFamily="34" charset="0"/>
              </a:rPr>
              <a:t>Works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6EB807F0-85D7-C4B7-73C1-6ECB036B860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90447" y="6294069"/>
            <a:ext cx="1397831" cy="96695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CC177C8-48DA-0C49-34D4-B7F3BAE573CA}"/>
              </a:ext>
            </a:extLst>
          </p:cNvPr>
          <p:cNvSpPr txBox="1"/>
          <p:nvPr/>
        </p:nvSpPr>
        <p:spPr>
          <a:xfrm>
            <a:off x="2111366" y="5698766"/>
            <a:ext cx="354283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Experience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HEAVENLY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bliss with the</a:t>
            </a:r>
            <a:br>
              <a:rPr lang="en-US" sz="900" dirty="0">
                <a:latin typeface="Arial Nova Light" panose="020B0304020202020204" pitchFamily="34" charset="0"/>
              </a:rPr>
            </a:br>
            <a:r>
              <a:rPr lang="en-US" sz="1600" b="1" dirty="0">
                <a:solidFill>
                  <a:srgbClr val="00B0F0"/>
                </a:solidFill>
                <a:latin typeface="Arial Black" panose="020B0A04020102020204" pitchFamily="34" charset="0"/>
              </a:rPr>
              <a:t>CLOUD 9 SEAT CUSHION</a:t>
            </a:r>
            <a:endParaRPr lang="en-US" sz="1600" dirty="0">
              <a:solidFill>
                <a:srgbClr val="00B0F0"/>
              </a:solidFill>
              <a:latin typeface="Arial Nova Light" panose="020B030402020202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CCFF1CE-60E1-88E5-A185-EACE59091C5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40487" y="4341273"/>
            <a:ext cx="2162175" cy="465706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5098B0B4-979C-E6D3-044D-49DA7CE5CD27}"/>
              </a:ext>
            </a:extLst>
          </p:cNvPr>
          <p:cNvSpPr txBox="1"/>
          <p:nvPr/>
        </p:nvSpPr>
        <p:spPr>
          <a:xfrm>
            <a:off x="3559191" y="4245586"/>
            <a:ext cx="22674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Tired of nagging back pain?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F4362E4-8D43-FDC8-AD77-367DD4FF406A}"/>
              </a:ext>
            </a:extLst>
          </p:cNvPr>
          <p:cNvSpPr txBox="1"/>
          <p:nvPr/>
        </p:nvSpPr>
        <p:spPr>
          <a:xfrm>
            <a:off x="3575216" y="4511151"/>
            <a:ext cx="2235840" cy="338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800" dirty="0">
                <a:solidFill>
                  <a:schemeClr val="bg1"/>
                </a:solidFill>
                <a:latin typeface="Arial Narrow" panose="020B0606020202030204" pitchFamily="34" charset="0"/>
              </a:rPr>
              <a:t>You’re not alone… nearly </a:t>
            </a:r>
            <a:r>
              <a:rPr lang="en-US" sz="750" dirty="0">
                <a:solidFill>
                  <a:schemeClr val="bg1"/>
                </a:solidFill>
                <a:latin typeface="Arial Black" panose="020B0A04020102020204" pitchFamily="34" charset="0"/>
              </a:rPr>
              <a:t>80 million </a:t>
            </a:r>
            <a:r>
              <a:rPr lang="en-US" sz="750" dirty="0">
                <a:solidFill>
                  <a:schemeClr val="bg1"/>
                </a:solidFill>
                <a:latin typeface="Arial Narrow" panose="020B0606020202030204" pitchFamily="34" charset="0"/>
              </a:rPr>
              <a:t>American’s</a:t>
            </a:r>
            <a:r>
              <a:rPr lang="en-US" sz="75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800" dirty="0">
                <a:solidFill>
                  <a:schemeClr val="bg1"/>
                </a:solidFill>
                <a:latin typeface="Arial Narrow" panose="020B0606020202030204" pitchFamily="34" charset="0"/>
              </a:rPr>
              <a:t>experience  back pain symptoms every year.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D423FC-8478-1CFD-E155-52C770928BE7}"/>
              </a:ext>
            </a:extLst>
          </p:cNvPr>
          <p:cNvSpPr txBox="1"/>
          <p:nvPr/>
        </p:nvSpPr>
        <p:spPr>
          <a:xfrm>
            <a:off x="2247748" y="6748460"/>
            <a:ext cx="1750198" cy="494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ts val="800"/>
              </a:lnSpc>
              <a:buClr>
                <a:srgbClr val="0070C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Back Pain &amp; Sciatica Relief</a:t>
            </a:r>
          </a:p>
          <a:p>
            <a:pPr marL="171450" indent="-171450">
              <a:lnSpc>
                <a:spcPts val="800"/>
              </a:lnSpc>
              <a:buClr>
                <a:srgbClr val="0070C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Promotes Good Posture</a:t>
            </a:r>
          </a:p>
          <a:p>
            <a:pPr marL="171450" indent="-171450">
              <a:lnSpc>
                <a:spcPts val="800"/>
              </a:lnSpc>
              <a:buClr>
                <a:srgbClr val="0070C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Improves Blood Circulation</a:t>
            </a:r>
          </a:p>
          <a:p>
            <a:pPr marL="171450" indent="-171450">
              <a:lnSpc>
                <a:spcPts val="800"/>
              </a:lnSpc>
              <a:buClr>
                <a:srgbClr val="0070C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Relieves Stress &amp; Boost Energy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AF83833-52F0-9801-DA4D-0C5CE0D2001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70061" y="7299993"/>
            <a:ext cx="1270426" cy="2136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5996590-B011-97C0-05D8-26902096A32D}"/>
              </a:ext>
            </a:extLst>
          </p:cNvPr>
          <p:cNvSpPr txBox="1"/>
          <p:nvPr/>
        </p:nvSpPr>
        <p:spPr>
          <a:xfrm>
            <a:off x="2266499" y="6219381"/>
            <a:ext cx="1584386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ts val="1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00" b="1" kern="1200" dirty="0">
                <a:solidFill>
                  <a:srgbClr val="00B0F0"/>
                </a:solidFill>
                <a:effectLst/>
                <a:latin typeface="Arial Narrow" panose="020B0606020202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The quick, easy and affordable way to transform any chair into an ergonomic seat.</a:t>
            </a:r>
            <a:endParaRPr lang="en-US" sz="900" b="1" dirty="0">
              <a:solidFill>
                <a:srgbClr val="00B0F0"/>
              </a:solidFill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493CBBB-0FE6-B417-4000-DE57E778D651}"/>
              </a:ext>
            </a:extLst>
          </p:cNvPr>
          <p:cNvCxnSpPr>
            <a:cxnSpLocks/>
          </p:cNvCxnSpPr>
          <p:nvPr/>
        </p:nvCxnSpPr>
        <p:spPr>
          <a:xfrm flipH="1" flipV="1">
            <a:off x="5625364" y="4604329"/>
            <a:ext cx="742144" cy="3490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CB02452-4BB4-ED58-F812-3F9B57AFA675}"/>
              </a:ext>
            </a:extLst>
          </p:cNvPr>
          <p:cNvSpPr txBox="1"/>
          <p:nvPr/>
        </p:nvSpPr>
        <p:spPr>
          <a:xfrm>
            <a:off x="6041539" y="5029200"/>
            <a:ext cx="12546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Bolder font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0840BB9-AF39-A580-859B-D1806BE420E1}"/>
              </a:ext>
            </a:extLst>
          </p:cNvPr>
          <p:cNvCxnSpPr>
            <a:cxnSpLocks/>
          </p:cNvCxnSpPr>
          <p:nvPr/>
        </p:nvCxnSpPr>
        <p:spPr>
          <a:xfrm flipH="1" flipV="1">
            <a:off x="4189461" y="7465966"/>
            <a:ext cx="780370" cy="10901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055BE2EC-7B22-C94B-C675-8A7AEAD619EC}"/>
              </a:ext>
            </a:extLst>
          </p:cNvPr>
          <p:cNvSpPr/>
          <p:nvPr/>
        </p:nvSpPr>
        <p:spPr>
          <a:xfrm>
            <a:off x="1785397" y="5487626"/>
            <a:ext cx="3851257" cy="22654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D883E46-1187-5743-9C69-9B89C3BC96E0}"/>
              </a:ext>
            </a:extLst>
          </p:cNvPr>
          <p:cNvSpPr txBox="1"/>
          <p:nvPr/>
        </p:nvSpPr>
        <p:spPr>
          <a:xfrm>
            <a:off x="4437687" y="8591186"/>
            <a:ext cx="20964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Change to this.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C549C1A-8090-4F72-410F-4F46A512EBC5}"/>
              </a:ext>
            </a:extLst>
          </p:cNvPr>
          <p:cNvCxnSpPr>
            <a:cxnSpLocks/>
          </p:cNvCxnSpPr>
          <p:nvPr/>
        </p:nvCxnSpPr>
        <p:spPr>
          <a:xfrm>
            <a:off x="1439839" y="1261589"/>
            <a:ext cx="723360" cy="1408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D3F36BAF-F1FA-9C51-FB89-558D5DC5C314}"/>
              </a:ext>
            </a:extLst>
          </p:cNvPr>
          <p:cNvSpPr txBox="1"/>
          <p:nvPr/>
        </p:nvSpPr>
        <p:spPr>
          <a:xfrm>
            <a:off x="644420" y="1138478"/>
            <a:ext cx="8354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rgbClr val="FF0000"/>
                </a:solidFill>
              </a:rPr>
              <a:t>Capitalize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69156F6-4F42-259D-CAF2-07EA9F5ACEFE}"/>
              </a:ext>
            </a:extLst>
          </p:cNvPr>
          <p:cNvCxnSpPr>
            <a:cxnSpLocks/>
          </p:cNvCxnSpPr>
          <p:nvPr/>
        </p:nvCxnSpPr>
        <p:spPr>
          <a:xfrm flipV="1">
            <a:off x="1302267" y="1629681"/>
            <a:ext cx="807521" cy="1881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7CD214FC-10F8-D975-12B0-CCA75CFFDED6}"/>
              </a:ext>
            </a:extLst>
          </p:cNvPr>
          <p:cNvSpPr txBox="1"/>
          <p:nvPr/>
        </p:nvSpPr>
        <p:spPr>
          <a:xfrm>
            <a:off x="0" y="1817849"/>
            <a:ext cx="1703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</a:rPr>
              <a:t>Featuring </a:t>
            </a:r>
            <a:r>
              <a:rPr lang="en-US" sz="900" kern="1200" dirty="0">
                <a:solidFill>
                  <a:srgbClr val="FF000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Sit-On-Air™ Comfort Gel, the Cloud 9 Seat Cushion helps improve your posture and relieves back, hip and ne</a:t>
            </a:r>
            <a:r>
              <a:rPr lang="en-US" sz="900" dirty="0">
                <a:solidFill>
                  <a:srgbClr val="FF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ck pain.</a:t>
            </a:r>
            <a:endParaRPr lang="en-US" sz="900" dirty="0">
              <a:solidFill>
                <a:srgbClr val="FF0000"/>
              </a:solidFill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716F68C1-E958-E78B-4FAB-C20897A27371}"/>
              </a:ext>
            </a:extLst>
          </p:cNvPr>
          <p:cNvCxnSpPr/>
          <p:nvPr/>
        </p:nvCxnSpPr>
        <p:spPr>
          <a:xfrm flipH="1" flipV="1">
            <a:off x="4689362" y="625129"/>
            <a:ext cx="1622728" cy="5247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FA4682C9-D7AF-EECB-243E-701A10319BB8}"/>
              </a:ext>
            </a:extLst>
          </p:cNvPr>
          <p:cNvSpPr txBox="1"/>
          <p:nvPr/>
        </p:nvSpPr>
        <p:spPr>
          <a:xfrm>
            <a:off x="6251120" y="1153104"/>
            <a:ext cx="13370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Change to View Video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D908A92-7866-B203-051A-FD683AA899D5}"/>
              </a:ext>
            </a:extLst>
          </p:cNvPr>
          <p:cNvSpPr/>
          <p:nvPr/>
        </p:nvSpPr>
        <p:spPr>
          <a:xfrm>
            <a:off x="1573619" y="2464180"/>
            <a:ext cx="4548109" cy="16403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71A29ED-1549-65CF-B5DA-CCE61351EBE5}"/>
              </a:ext>
            </a:extLst>
          </p:cNvPr>
          <p:cNvCxnSpPr>
            <a:cxnSpLocks/>
          </p:cNvCxnSpPr>
          <p:nvPr/>
        </p:nvCxnSpPr>
        <p:spPr>
          <a:xfrm>
            <a:off x="1479867" y="410063"/>
            <a:ext cx="1709900" cy="4405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BB03D5A7-016B-328F-2028-5A581627FDC5}"/>
              </a:ext>
            </a:extLst>
          </p:cNvPr>
          <p:cNvSpPr txBox="1"/>
          <p:nvPr/>
        </p:nvSpPr>
        <p:spPr>
          <a:xfrm>
            <a:off x="654744" y="134451"/>
            <a:ext cx="2035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Can you insert clouds?</a:t>
            </a:r>
          </a:p>
        </p:txBody>
      </p:sp>
    </p:spTree>
    <p:extLst>
      <p:ext uri="{BB962C8B-B14F-4D97-AF65-F5344CB8AC3E}">
        <p14:creationId xmlns:p14="http://schemas.microsoft.com/office/powerpoint/2010/main" val="2117595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53E0487-DB31-A9A4-134A-A38209A7C3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385" y="1093823"/>
            <a:ext cx="5541629" cy="2035249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6FD1ECA-FD8B-1474-D93B-BA6963C0D7C3}"/>
              </a:ext>
            </a:extLst>
          </p:cNvPr>
          <p:cNvCxnSpPr>
            <a:cxnSpLocks/>
          </p:cNvCxnSpPr>
          <p:nvPr/>
        </p:nvCxnSpPr>
        <p:spPr>
          <a:xfrm>
            <a:off x="1115385" y="893135"/>
            <a:ext cx="1377949" cy="4572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9B7379C-0E74-1F8B-346B-2EF6A9A916E8}"/>
              </a:ext>
            </a:extLst>
          </p:cNvPr>
          <p:cNvSpPr txBox="1"/>
          <p:nvPr/>
        </p:nvSpPr>
        <p:spPr>
          <a:xfrm>
            <a:off x="641128" y="431470"/>
            <a:ext cx="3886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Replace with:</a:t>
            </a:r>
          </a:p>
          <a:p>
            <a:r>
              <a:rPr lang="en-US" sz="1200" b="1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Transform</a:t>
            </a:r>
            <a:r>
              <a:rPr lang="en-US" sz="12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Any Chair Into An Ergonomic Seat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47FBEF4-C30D-E0FA-7385-3B872FAEFB30}"/>
              </a:ext>
            </a:extLst>
          </p:cNvPr>
          <p:cNvSpPr/>
          <p:nvPr/>
        </p:nvSpPr>
        <p:spPr>
          <a:xfrm>
            <a:off x="2360428" y="1033114"/>
            <a:ext cx="3317358" cy="7788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727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716</TotalTime>
  <Words>156</Words>
  <Application>Microsoft Office PowerPoint</Application>
  <PresentationFormat>Custom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Arial Black</vt:lpstr>
      <vt:lpstr>Arial Narrow</vt:lpstr>
      <vt:lpstr>Arial Nova Light</vt:lpstr>
      <vt:lpstr>Calibri</vt:lpstr>
      <vt:lpstr>Calibri Light</vt:lpstr>
      <vt:lpstr>Wingdings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Bob Collins</dc:creator>
  <cp:lastModifiedBy>Bob Collins</cp:lastModifiedBy>
  <cp:revision>88</cp:revision>
  <dcterms:created xsi:type="dcterms:W3CDTF">2022-12-08T09:59:42Z</dcterms:created>
  <dcterms:modified xsi:type="dcterms:W3CDTF">2022-12-13T12:20:04Z</dcterms:modified>
</cp:coreProperties>
</file>